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0" r:id="rId3"/>
    <p:sldId id="285" r:id="rId4"/>
    <p:sldId id="281" r:id="rId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5555-55AC-48FD-95B8-5ABDC79C0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4D2E8-20B3-4C50-B73F-172694CE1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CC4AF-012A-46D5-90D0-05784713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D95CC-C3BE-4655-A512-56916634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8581-A099-401D-A7D2-61432D1A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855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4AD7-9756-499E-8E65-60FB2EBD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83C43-4A08-4420-8063-758357540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35E44-EC28-436C-873C-BC42D5B3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BFEF-F98A-4FB5-A95E-5BE0C713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7AA17-9C59-4C1D-94B7-8247144C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96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240A5-28A0-46E2-B7FB-F9B07C8AE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BA1F2-B36F-4FA4-B6E2-B5D8C84A0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1ACA-F98C-4BE7-A809-658D4F89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EA876-FE7A-4938-ACDD-4B02579D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A0E7E-CBA7-4E45-83F2-4DB3BCA4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736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D43F-87B8-4F97-B151-A25C317C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5461-2D5B-436E-951B-FF91D046F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8DB3D-BA3F-47F8-A702-A613C027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0CF7F-BF27-4060-A2FB-5500D0B8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CE316-8501-46C0-BC39-54E9CD62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255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94D8-9D51-4D45-812D-7AFF85E5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87F5E-9806-4E37-946B-08A829DBD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11D2-24BD-4FAA-BFD2-0A2BE21E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EA3E-F59F-4782-9AC3-4CF35E6D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4F9E6-2E3A-4679-A3F9-86D7A375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530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EDA2-4781-40F8-9979-607A2B10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4F1D5-992F-4903-870F-0B26D10A0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55B3E-0967-4450-A88F-7DC21862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8D9B9-97BB-4C87-B4C2-25A9FCBB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E9E69-6668-465F-8792-A991099D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4611-4A06-4680-A3A0-C248B662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6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083F-6C9E-4830-BABF-52B6F9DB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6F63-7E55-4293-A9F0-9A3892A2E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18A9B-87EF-4829-9582-FE146E49C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A4A50-6B91-43B6-9455-27E26D9EA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915ED-08F4-48DF-97EE-9F7FA48BF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4340B-349B-4627-B2FA-AD2AB9E6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CE158-7EC2-443C-AB6F-0FAD19BA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43A9B-AD0C-4347-9A2D-81433CCC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247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427C-7553-4CCB-A947-4BA03750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88B05-1592-4C0B-92BC-B9BE0ADF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FB871-3E6E-4764-B1BB-5D224F80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4DE73-A13B-44AA-9E3C-961362A4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828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A65FC-3030-4E99-A745-FDA1E949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814D1-07DE-4D24-86CA-95A7907E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D5F61-FAFD-4D18-8FDA-53BA8C14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490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3476-6998-46FD-96DF-1D01D04B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568F-32C4-4706-9FC1-189523E2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ECA3-C5DE-42BD-9047-E52410B3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602F-26AB-4322-8D40-7E02165C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505C9-E124-429D-B3C6-1E4CE722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48915-968C-40B2-BB20-F9030D90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94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200C-ABB1-49EF-BFD5-5C5EE75E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083BA-8CD7-42DF-AC5C-B61293865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DE010-4695-4CDA-901D-F016C0744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91683-3320-41F1-B684-4D137CFF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D3BF9-41DD-4F03-BAA6-06F83784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E189-FD32-43AD-94CB-6A301CD2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899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5C5E8-832F-494A-A8CA-21AD1C29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F1447-D0F3-47A6-88AB-7CAD66DF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7095-A0D3-440C-B121-15F799E8A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5E0E-B466-4349-9139-7795A428CEC9}" type="datetimeFigureOut">
              <a:rPr lang="lv-LV" smtClean="0"/>
              <a:t>22.09.2022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EDE63-688F-4791-A62A-4361780DE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4B7A-718A-4FB6-B558-14117BE06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2030-0C7A-4FC5-8200-EA4BFB7D10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41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b.me/e/28k6o5jm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b.me/e/3xNzoXm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F49B-7BA9-436C-B712-DD92D0BC1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283" y="1137484"/>
            <a:ext cx="9144000" cy="1323439"/>
          </a:xfrm>
        </p:spPr>
        <p:txBody>
          <a:bodyPr>
            <a:normAutofit fontScale="90000"/>
          </a:bodyPr>
          <a:lstStyle/>
          <a:p>
            <a:r>
              <a:rPr lang="lv-LV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Rīgas 84. vidusskola</a:t>
            </a:r>
            <a:br>
              <a:rPr lang="lv-LV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2022./2023.m.g</a:t>
            </a:r>
            <a:r>
              <a:rPr lang="lv-LV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8770E-A052-4BAC-BC64-8884D523B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775" y="2540483"/>
            <a:ext cx="7455017" cy="1454688"/>
          </a:xfrm>
        </p:spPr>
        <p:txBody>
          <a:bodyPr>
            <a:normAutofit fontScale="40000" lnSpcReduction="20000"/>
          </a:bodyPr>
          <a:lstStyle/>
          <a:p>
            <a:r>
              <a:rPr lang="lv-LV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uzsāk sadarbību ar </a:t>
            </a:r>
          </a:p>
          <a:p>
            <a:r>
              <a:rPr lang="lv-LV" sz="2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Neklusē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0C816-3981-44A5-9F4F-BFD8E6642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" y="1016521"/>
            <a:ext cx="1569496" cy="1565364"/>
          </a:xfrm>
          <a:prstGeom prst="rect">
            <a:avLst/>
          </a:prstGeom>
        </p:spPr>
      </p:pic>
      <p:pic>
        <p:nvPicPr>
          <p:cNvPr id="1028" name="Picture 4" descr="Neklusē - Home | Facebook">
            <a:extLst>
              <a:ext uri="{FF2B5EF4-FFF2-40B4-BE49-F238E27FC236}">
                <a16:creationId xmlns:a16="http://schemas.microsoft.com/office/drawing/2014/main" id="{E2237416-C3E1-42A0-92D9-1AEBCB95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30" y="2540483"/>
            <a:ext cx="1101062" cy="110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C83C17-9E64-4EE9-90A1-C26E0F2B2FCF}"/>
              </a:ext>
            </a:extLst>
          </p:cNvPr>
          <p:cNvSpPr/>
          <p:nvPr/>
        </p:nvSpPr>
        <p:spPr>
          <a:xfrm>
            <a:off x="1113990" y="4365117"/>
            <a:ext cx="10220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b="1" i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Aicinām vecākus </a:t>
            </a:r>
            <a:r>
              <a:rPr lang="lv-LV" sz="4000" b="1" i="0">
                <a:solidFill>
                  <a:srgbClr val="201F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skolēnus </a:t>
            </a:r>
            <a:r>
              <a:rPr lang="lv-LV" sz="4000" b="1" i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pievienoties sociālā projekta Neklusē sarunām par </a:t>
            </a:r>
            <a:r>
              <a:rPr lang="lv-LV" sz="4000" b="1" i="0" dirty="0" err="1">
                <a:solidFill>
                  <a:srgbClr val="201F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mobingu</a:t>
            </a:r>
            <a:r>
              <a:rPr lang="lv-LV" sz="4000" b="1" i="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skolā.</a:t>
            </a:r>
            <a:endParaRPr lang="lv-LV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5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priede2\AppData\Local\Microsoft\Windows\INetCache\Content.MSO\9014B605.tmp">
            <a:extLst>
              <a:ext uri="{FF2B5EF4-FFF2-40B4-BE49-F238E27FC236}">
                <a16:creationId xmlns:a16="http://schemas.microsoft.com/office/drawing/2014/main" id="{269BA571-7297-4C87-BB4B-1EEB150DED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69" y="1342239"/>
            <a:ext cx="9912991" cy="5322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B184E6-B189-41D1-9869-697BDF8F2BD1}"/>
              </a:ext>
            </a:extLst>
          </p:cNvPr>
          <p:cNvSpPr txBox="1"/>
          <p:nvPr/>
        </p:nvSpPr>
        <p:spPr>
          <a:xfrm>
            <a:off x="872455" y="763669"/>
            <a:ext cx="920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https://www.youtube.com/watch?v=VaTdR-M0Z_E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E7B08-B659-4E99-A1C4-6D1189C51A97}"/>
              </a:ext>
            </a:extLst>
          </p:cNvPr>
          <p:cNvSpPr txBox="1"/>
          <p:nvPr/>
        </p:nvSpPr>
        <p:spPr>
          <a:xfrm>
            <a:off x="1216404" y="302004"/>
            <a:ext cx="901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7.09. Sarunas ierakstu varat vērot: </a:t>
            </a:r>
          </a:p>
        </p:txBody>
      </p:sp>
    </p:spTree>
    <p:extLst>
      <p:ext uri="{BB962C8B-B14F-4D97-AF65-F5344CB8AC3E}">
        <p14:creationId xmlns:p14="http://schemas.microsoft.com/office/powerpoint/2010/main" val="323011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6B333-78F9-4A2D-8C24-7CC90E7C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3" y="1443980"/>
            <a:ext cx="8997367" cy="50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1480F7-D40A-4909-AF0F-58565CE87E18}"/>
              </a:ext>
            </a:extLst>
          </p:cNvPr>
          <p:cNvSpPr/>
          <p:nvPr/>
        </p:nvSpPr>
        <p:spPr>
          <a:xfrm>
            <a:off x="1405191" y="685692"/>
            <a:ext cx="6372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/>
              <a:t>https://www.youtube.com/watch?v=kU5L5Zl_r70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BED12-72F5-4B76-852D-237A1831C6D6}"/>
              </a:ext>
            </a:extLst>
          </p:cNvPr>
          <p:cNvSpPr/>
          <p:nvPr/>
        </p:nvSpPr>
        <p:spPr>
          <a:xfrm>
            <a:off x="1476462" y="340584"/>
            <a:ext cx="5104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14.09. Sarunas ierakstu varat vērot: </a:t>
            </a:r>
          </a:p>
        </p:txBody>
      </p:sp>
    </p:spTree>
    <p:extLst>
      <p:ext uri="{BB962C8B-B14F-4D97-AF65-F5344CB8AC3E}">
        <p14:creationId xmlns:p14="http://schemas.microsoft.com/office/powerpoint/2010/main" val="400495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1BEAB-0B6C-4DD0-9A4E-0D7BD8A3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00" y="1886177"/>
            <a:ext cx="8857376" cy="4715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A61F84-C532-43AD-8F36-D468A9185077}"/>
              </a:ext>
            </a:extLst>
          </p:cNvPr>
          <p:cNvSpPr/>
          <p:nvPr/>
        </p:nvSpPr>
        <p:spPr>
          <a:xfrm>
            <a:off x="218113" y="256768"/>
            <a:ext cx="11755773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lv-LV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vecākiem un skolas personālam:</a:t>
            </a:r>
          </a:p>
          <a:p>
            <a:pPr marL="342900" indent="-342900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– 4. kl. vecākiem 19. oktobrī plkst. 19.00 sarunas ar psihoterapeiti Lauru Valaini </a:t>
            </a:r>
            <a:r>
              <a:rPr lang="lv-LV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https://fb.me/e/28k6o5jmf</a:t>
            </a:r>
            <a:endParaRPr lang="lv-LV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– 12. kl. vecākiem 26. oktobrī plkst. 19.00 sarunas ar psihoterapeiti Lauru Valaini: </a:t>
            </a:r>
            <a:r>
              <a:rPr lang="lv-LV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https://fb.me/e/3xNzoXmaq</a:t>
            </a:r>
            <a:endParaRPr lang="lv-LV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lv-LV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6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Rīgas 84. vidusskola  no 2022./2023.m.g.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Rīgas 84. vidusskola  no 2022./2023.m.g.</dc:title>
  <dc:creator>Līga Priede</dc:creator>
  <cp:lastModifiedBy>Līga Priede</cp:lastModifiedBy>
  <cp:revision>9</cp:revision>
  <dcterms:created xsi:type="dcterms:W3CDTF">2022-09-20T09:20:54Z</dcterms:created>
  <dcterms:modified xsi:type="dcterms:W3CDTF">2022-09-22T07:36:17Z</dcterms:modified>
</cp:coreProperties>
</file>